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Fraunces"/>
      <p:regular r:id="rId17"/>
    </p:embeddedFont>
    <p:embeddedFont>
      <p:font typeface="Fraunces"/>
      <p:regular r:id="rId18"/>
    </p:embeddedFont>
    <p:embeddedFont>
      <p:font typeface="Fraunces"/>
      <p:regular r:id="rId19"/>
    </p:embeddedFont>
    <p:embeddedFont>
      <p:font typeface="Fraunces"/>
      <p:regular r:id="rId20"/>
    </p:embeddedFont>
    <p:embeddedFont>
      <p:font typeface="Nobile"/>
      <p:regular r:id="rId21"/>
    </p:embeddedFont>
    <p:embeddedFont>
      <p:font typeface="Nobile"/>
      <p:regular r:id="rId22"/>
    </p:embeddedFont>
    <p:embeddedFont>
      <p:font typeface="Nobile"/>
      <p:regular r:id="rId23"/>
    </p:embeddedFont>
    <p:embeddedFont>
      <p:font typeface="Nobile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Relationship Id="rId23" Type="http://schemas.openxmlformats.org/officeDocument/2006/relationships/font" Target="fonts/font7.fntdata"/><Relationship Id="rId2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7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8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9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0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88" y="2474952"/>
            <a:ext cx="4919305" cy="327957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80190" y="1788438"/>
            <a:ext cx="7556421" cy="2934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7700"/>
              </a:lnSpc>
              <a:buNone/>
            </a:pPr>
            <a:r>
              <a:rPr lang="en-US" sz="61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Геодеректерді құру және басқару</a:t>
            </a:r>
            <a:endParaRPr lang="en-US" sz="6150" dirty="0"/>
          </a:p>
        </p:txBody>
      </p:sp>
      <p:sp>
        <p:nvSpPr>
          <p:cNvPr id="5" name="Text 1"/>
          <p:cNvSpPr/>
          <p:nvPr/>
        </p:nvSpPr>
        <p:spPr>
          <a:xfrm>
            <a:off x="6280190" y="5063252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Геодеректерді құру және басқару - географиялық ақпаратты жинау, өңдеу, талдау және ұсынуды қамтитын кешенді процесс.</a:t>
            </a:r>
            <a:endParaRPr lang="en-US" sz="1750" dirty="0"/>
          </a:p>
        </p:txBody>
      </p:sp>
      <p:sp>
        <p:nvSpPr>
          <p:cNvPr id="6" name="Shape 2"/>
          <p:cNvSpPr/>
          <p:nvPr/>
        </p:nvSpPr>
        <p:spPr>
          <a:xfrm>
            <a:off x="6280190" y="6061115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810" y="6068735"/>
            <a:ext cx="347663" cy="34766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756440" y="6044208"/>
            <a:ext cx="3633311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by Еркебулан Бекишев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8200" y="2315408"/>
            <a:ext cx="4957882" cy="359866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39735" y="1080849"/>
            <a:ext cx="7305199" cy="660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Геодезиялық түсірілімдер</a:t>
            </a:r>
            <a:endParaRPr lang="en-US" sz="4150" dirty="0"/>
          </a:p>
        </p:txBody>
      </p:sp>
      <p:sp>
        <p:nvSpPr>
          <p:cNvPr id="5" name="Shape 1"/>
          <p:cNvSpPr/>
          <p:nvPr/>
        </p:nvSpPr>
        <p:spPr>
          <a:xfrm>
            <a:off x="1045250" y="2058233"/>
            <a:ext cx="22860" cy="5090398"/>
          </a:xfrm>
          <a:prstGeom prst="roundRect">
            <a:avLst>
              <a:gd name="adj" fmla="val 832152"/>
            </a:avLst>
          </a:prstGeom>
          <a:solidFill>
            <a:srgbClr val="CED9CE"/>
          </a:solidFill>
          <a:ln/>
        </p:spPr>
      </p:sp>
      <p:sp>
        <p:nvSpPr>
          <p:cNvPr id="6" name="Shape 2"/>
          <p:cNvSpPr/>
          <p:nvPr/>
        </p:nvSpPr>
        <p:spPr>
          <a:xfrm>
            <a:off x="1271588" y="2522339"/>
            <a:ext cx="739735" cy="22860"/>
          </a:xfrm>
          <a:prstGeom prst="roundRect">
            <a:avLst>
              <a:gd name="adj" fmla="val 832152"/>
            </a:avLst>
          </a:prstGeom>
          <a:solidFill>
            <a:srgbClr val="CED9CE"/>
          </a:solidFill>
          <a:ln/>
        </p:spPr>
      </p:sp>
      <p:sp>
        <p:nvSpPr>
          <p:cNvPr id="7" name="Shape 3"/>
          <p:cNvSpPr/>
          <p:nvPr/>
        </p:nvSpPr>
        <p:spPr>
          <a:xfrm>
            <a:off x="818912" y="2296001"/>
            <a:ext cx="475536" cy="475536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8" name="Text 4"/>
          <p:cNvSpPr/>
          <p:nvPr/>
        </p:nvSpPr>
        <p:spPr>
          <a:xfrm>
            <a:off x="977503" y="2375178"/>
            <a:ext cx="158234" cy="31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</a:t>
            </a:r>
            <a:endParaRPr lang="en-US" sz="2450" dirty="0"/>
          </a:p>
        </p:txBody>
      </p:sp>
      <p:sp>
        <p:nvSpPr>
          <p:cNvPr id="9" name="Text 5"/>
          <p:cNvSpPr/>
          <p:nvPr/>
        </p:nvSpPr>
        <p:spPr>
          <a:xfrm>
            <a:off x="2219087" y="2269569"/>
            <a:ext cx="2641997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Жер бетін өлшеу</a:t>
            </a:r>
            <a:endParaRPr lang="en-US" sz="2050" dirty="0"/>
          </a:p>
        </p:txBody>
      </p:sp>
      <p:sp>
        <p:nvSpPr>
          <p:cNvPr id="10" name="Text 6"/>
          <p:cNvSpPr/>
          <p:nvPr/>
        </p:nvSpPr>
        <p:spPr>
          <a:xfrm>
            <a:off x="2219087" y="2726531"/>
            <a:ext cx="6185178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Геодезиялық түсірілімдер жер бетінің пішінін, өлшемдерін және орналасуын дәл анықтайды.</a:t>
            </a:r>
            <a:endParaRPr lang="en-US" sz="1650" dirty="0"/>
          </a:p>
        </p:txBody>
      </p:sp>
      <p:sp>
        <p:nvSpPr>
          <p:cNvPr id="11" name="Shape 7"/>
          <p:cNvSpPr/>
          <p:nvPr/>
        </p:nvSpPr>
        <p:spPr>
          <a:xfrm>
            <a:off x="1271588" y="4289584"/>
            <a:ext cx="739735" cy="22860"/>
          </a:xfrm>
          <a:prstGeom prst="roundRect">
            <a:avLst>
              <a:gd name="adj" fmla="val 832152"/>
            </a:avLst>
          </a:prstGeom>
          <a:solidFill>
            <a:srgbClr val="CED9CE"/>
          </a:solidFill>
          <a:ln/>
        </p:spPr>
      </p:sp>
      <p:sp>
        <p:nvSpPr>
          <p:cNvPr id="12" name="Shape 8"/>
          <p:cNvSpPr/>
          <p:nvPr/>
        </p:nvSpPr>
        <p:spPr>
          <a:xfrm>
            <a:off x="818912" y="4063246"/>
            <a:ext cx="475536" cy="475536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13" name="Text 9"/>
          <p:cNvSpPr/>
          <p:nvPr/>
        </p:nvSpPr>
        <p:spPr>
          <a:xfrm>
            <a:off x="953095" y="4142423"/>
            <a:ext cx="207169" cy="31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2450" dirty="0"/>
          </a:p>
        </p:txBody>
      </p:sp>
      <p:sp>
        <p:nvSpPr>
          <p:cNvPr id="14" name="Text 10"/>
          <p:cNvSpPr/>
          <p:nvPr/>
        </p:nvSpPr>
        <p:spPr>
          <a:xfrm>
            <a:off x="2219087" y="4036814"/>
            <a:ext cx="2641997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Түсірілім әдістері</a:t>
            </a:r>
            <a:endParaRPr lang="en-US" sz="2050" dirty="0"/>
          </a:p>
        </p:txBody>
      </p:sp>
      <p:sp>
        <p:nvSpPr>
          <p:cNvPr id="15" name="Text 11"/>
          <p:cNvSpPr/>
          <p:nvPr/>
        </p:nvSpPr>
        <p:spPr>
          <a:xfrm>
            <a:off x="2219087" y="4493776"/>
            <a:ext cx="6185178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Түсірілім әдістері: триангуляция, трилатерация, нивелирлеу, траверс және GPS.</a:t>
            </a:r>
            <a:endParaRPr lang="en-US" sz="1650" dirty="0"/>
          </a:p>
        </p:txBody>
      </p:sp>
      <p:sp>
        <p:nvSpPr>
          <p:cNvPr id="16" name="Shape 12"/>
          <p:cNvSpPr/>
          <p:nvPr/>
        </p:nvSpPr>
        <p:spPr>
          <a:xfrm>
            <a:off x="1271588" y="6056828"/>
            <a:ext cx="739735" cy="22860"/>
          </a:xfrm>
          <a:prstGeom prst="roundRect">
            <a:avLst>
              <a:gd name="adj" fmla="val 832152"/>
            </a:avLst>
          </a:prstGeom>
          <a:solidFill>
            <a:srgbClr val="CED9CE"/>
          </a:solidFill>
          <a:ln/>
        </p:spPr>
      </p:sp>
      <p:sp>
        <p:nvSpPr>
          <p:cNvPr id="17" name="Shape 13"/>
          <p:cNvSpPr/>
          <p:nvPr/>
        </p:nvSpPr>
        <p:spPr>
          <a:xfrm>
            <a:off x="818912" y="5830491"/>
            <a:ext cx="475536" cy="475536"/>
          </a:xfrm>
          <a:prstGeom prst="roundRect">
            <a:avLst>
              <a:gd name="adj" fmla="val 40003"/>
            </a:avLst>
          </a:prstGeom>
          <a:solidFill>
            <a:srgbClr val="E8F3E8"/>
          </a:solidFill>
          <a:ln/>
        </p:spPr>
      </p:sp>
      <p:sp>
        <p:nvSpPr>
          <p:cNvPr id="18" name="Text 14"/>
          <p:cNvSpPr/>
          <p:nvPr/>
        </p:nvSpPr>
        <p:spPr>
          <a:xfrm>
            <a:off x="960953" y="5909667"/>
            <a:ext cx="191453" cy="31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</a:t>
            </a:r>
            <a:endParaRPr lang="en-US" sz="2450" dirty="0"/>
          </a:p>
        </p:txBody>
      </p:sp>
      <p:sp>
        <p:nvSpPr>
          <p:cNvPr id="19" name="Text 15"/>
          <p:cNvSpPr/>
          <p:nvPr/>
        </p:nvSpPr>
        <p:spPr>
          <a:xfrm>
            <a:off x="2219087" y="5804059"/>
            <a:ext cx="2641997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Деректерді жинау</a:t>
            </a:r>
            <a:endParaRPr lang="en-US" sz="2050" dirty="0"/>
          </a:p>
        </p:txBody>
      </p:sp>
      <p:sp>
        <p:nvSpPr>
          <p:cNvPr id="20" name="Text 16"/>
          <p:cNvSpPr/>
          <p:nvPr/>
        </p:nvSpPr>
        <p:spPr>
          <a:xfrm>
            <a:off x="2219087" y="6261021"/>
            <a:ext cx="6185178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Деректерді жинау - жер беті нүктелерін, биіктіктерді және басқа қажетті параметрлерді өлшеу.</a:t>
            </a:r>
            <a:endParaRPr lang="en-US" sz="1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85511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Фотограмметрия және қашықтықтан зондтау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1700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Фотограмметрия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75118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Фотограмметрия - фотосуреттердің көмегімен жер бетінің үш өлшемді моделін құру.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4170045"/>
            <a:ext cx="344733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Қашықтықтан зондтау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475118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Қашықтықтан зондтау - ғарыш кемелері немесе ұшақтар арқылы жер бетінің деректерін жинау.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41700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Қолдану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475118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Қолдану: карта жасау, қала құрылысы, табиғи ресурстарды басқару.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532" y="2457688"/>
            <a:ext cx="4971336" cy="331422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21043" y="896303"/>
            <a:ext cx="7701915" cy="128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Геодеректерді жинау және ұйымдастыру</a:t>
            </a:r>
            <a:endParaRPr lang="en-US" sz="4050" dirty="0"/>
          </a:p>
        </p:txBody>
      </p:sp>
      <p:sp>
        <p:nvSpPr>
          <p:cNvPr id="5" name="Shape 1"/>
          <p:cNvSpPr/>
          <p:nvPr/>
        </p:nvSpPr>
        <p:spPr>
          <a:xfrm>
            <a:off x="721043" y="2724507"/>
            <a:ext cx="463510" cy="463510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875705" y="2801660"/>
            <a:ext cx="154186" cy="309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1390531" y="2724507"/>
            <a:ext cx="2575322" cy="3218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Деректер көздері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1390531" y="3169920"/>
            <a:ext cx="3078480" cy="1647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Геодезиялық түсірілімдер, фотограмметрия, қашықтықтан зондтау, жергілікті деректер базалары.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4674989" y="2724507"/>
            <a:ext cx="463510" cy="463510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0" name="Text 6"/>
          <p:cNvSpPr/>
          <p:nvPr/>
        </p:nvSpPr>
        <p:spPr>
          <a:xfrm>
            <a:off x="4805720" y="2801660"/>
            <a:ext cx="201930" cy="309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2400" dirty="0"/>
          </a:p>
        </p:txBody>
      </p:sp>
      <p:sp>
        <p:nvSpPr>
          <p:cNvPr id="11" name="Text 7"/>
          <p:cNvSpPr/>
          <p:nvPr/>
        </p:nvSpPr>
        <p:spPr>
          <a:xfrm>
            <a:off x="5344478" y="2724507"/>
            <a:ext cx="3074670" cy="3218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Деректерді форматтау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5344478" y="3169920"/>
            <a:ext cx="3078480" cy="988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Деректерді стандартты форматтарға түрлендіру: SHP, GeoTIFF, KML, GeoJSON.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721043" y="5255419"/>
            <a:ext cx="463510" cy="463510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4" name="Text 10"/>
          <p:cNvSpPr/>
          <p:nvPr/>
        </p:nvSpPr>
        <p:spPr>
          <a:xfrm>
            <a:off x="859393" y="5332571"/>
            <a:ext cx="186690" cy="309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</a:t>
            </a:r>
            <a:endParaRPr lang="en-US" sz="2400" dirty="0"/>
          </a:p>
        </p:txBody>
      </p:sp>
      <p:sp>
        <p:nvSpPr>
          <p:cNvPr id="15" name="Text 11"/>
          <p:cNvSpPr/>
          <p:nvPr/>
        </p:nvSpPr>
        <p:spPr>
          <a:xfrm>
            <a:off x="1390531" y="5255419"/>
            <a:ext cx="3078480" cy="96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Деректерді метадеректермен қамтамасыз ету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1390531" y="6344483"/>
            <a:ext cx="3078480" cy="988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Метадеректер - деректер туралы ақпарат: автор, күні, әдісі, дәлдігі.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4674989" y="5255419"/>
            <a:ext cx="463510" cy="463510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8" name="Text 14"/>
          <p:cNvSpPr/>
          <p:nvPr/>
        </p:nvSpPr>
        <p:spPr>
          <a:xfrm>
            <a:off x="4801672" y="5332571"/>
            <a:ext cx="210026" cy="309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4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5344478" y="5255419"/>
            <a:ext cx="2575322" cy="3218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Деректерді сақтау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5344478" y="5700832"/>
            <a:ext cx="3078480" cy="988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Деректерді тиімді сақтау үшін тиісті деректер базасын пайдалану.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88" y="1655088"/>
            <a:ext cx="4919424" cy="491942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80190" y="91261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Геобаза құру және деректерді сақтау</a:t>
            </a:r>
            <a:endParaRPr lang="en-US" sz="4450" dirty="0"/>
          </a:p>
        </p:txBody>
      </p:sp>
      <p:sp>
        <p:nvSpPr>
          <p:cNvPr id="5" name="Shape 1"/>
          <p:cNvSpPr/>
          <p:nvPr/>
        </p:nvSpPr>
        <p:spPr>
          <a:xfrm>
            <a:off x="6280190" y="2670334"/>
            <a:ext cx="3664863" cy="2749987"/>
          </a:xfrm>
          <a:prstGeom prst="roundRect">
            <a:avLst>
              <a:gd name="adj" fmla="val 7424"/>
            </a:avLst>
          </a:prstGeom>
          <a:solidFill>
            <a:srgbClr val="E8F3E8"/>
          </a:solidFill>
          <a:ln/>
        </p:spPr>
      </p:sp>
      <p:sp>
        <p:nvSpPr>
          <p:cNvPr id="6" name="Text 2"/>
          <p:cNvSpPr/>
          <p:nvPr/>
        </p:nvSpPr>
        <p:spPr>
          <a:xfrm>
            <a:off x="6507004" y="2897148"/>
            <a:ext cx="291167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Геобаза құрылымы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6507004" y="3387566"/>
            <a:ext cx="32112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Геобаза деректерді ұйымдастыру және сақтау үшін құрылымдық схеманы қолданады.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10171867" y="2670334"/>
            <a:ext cx="3664863" cy="2749987"/>
          </a:xfrm>
          <a:prstGeom prst="roundRect">
            <a:avLst>
              <a:gd name="adj" fmla="val 7424"/>
            </a:avLst>
          </a:prstGeom>
          <a:solidFill>
            <a:srgbClr val="E8F3E8"/>
          </a:solidFill>
          <a:ln/>
        </p:spPr>
      </p:sp>
      <p:sp>
        <p:nvSpPr>
          <p:cNvPr id="9" name="Text 5"/>
          <p:cNvSpPr/>
          <p:nvPr/>
        </p:nvSpPr>
        <p:spPr>
          <a:xfrm>
            <a:off x="10398681" y="2897148"/>
            <a:ext cx="321123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Деректерді ұйымдастыру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10398681" y="3741896"/>
            <a:ext cx="32112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Деректерді географиялық орналасуына, түріне және қасиеттеріне сәйкес ұйымдастыру.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6280190" y="5647134"/>
            <a:ext cx="7556421" cy="1669852"/>
          </a:xfrm>
          <a:prstGeom prst="roundRect">
            <a:avLst>
              <a:gd name="adj" fmla="val 12225"/>
            </a:avLst>
          </a:prstGeom>
          <a:solidFill>
            <a:srgbClr val="E8F3E8"/>
          </a:solidFill>
          <a:ln/>
        </p:spPr>
      </p:sp>
      <p:sp>
        <p:nvSpPr>
          <p:cNvPr id="12" name="Text 8"/>
          <p:cNvSpPr/>
          <p:nvPr/>
        </p:nvSpPr>
        <p:spPr>
          <a:xfrm>
            <a:off x="6507004" y="58739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Деректерді сақтау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6507004" y="6364367"/>
            <a:ext cx="71027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Деректерді зияннан қорғау және оңай қол жетімді болу үшін тиімді сақтау жүйесін қолдану.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06" y="1647706"/>
            <a:ext cx="4934188" cy="493418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59473" y="608290"/>
            <a:ext cx="7597854" cy="1380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Векторлық деректерді өңдеу</a:t>
            </a:r>
            <a:endParaRPr lang="en-US" sz="4300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473" y="2319933"/>
            <a:ext cx="1104424" cy="176712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695128" y="2540794"/>
            <a:ext cx="2821186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Деректерді тазарту</a:t>
            </a:r>
            <a:endParaRPr lang="en-US" sz="2150" dirty="0"/>
          </a:p>
        </p:txBody>
      </p:sp>
      <p:sp>
        <p:nvSpPr>
          <p:cNvPr id="7" name="Text 2"/>
          <p:cNvSpPr/>
          <p:nvPr/>
        </p:nvSpPr>
        <p:spPr>
          <a:xfrm>
            <a:off x="7695128" y="3018353"/>
            <a:ext cx="6162199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Векторлық деректерді талдау алдында қателерді түзету және артық деректерді жою.</a:t>
            </a:r>
            <a:endParaRPr lang="en-US" sz="17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473" y="4087058"/>
            <a:ext cx="1104424" cy="1767126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695128" y="4307919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Деректерді қосу</a:t>
            </a:r>
            <a:endParaRPr lang="en-US" sz="2150" dirty="0"/>
          </a:p>
        </p:txBody>
      </p:sp>
      <p:sp>
        <p:nvSpPr>
          <p:cNvPr id="10" name="Text 4"/>
          <p:cNvSpPr/>
          <p:nvPr/>
        </p:nvSpPr>
        <p:spPr>
          <a:xfrm>
            <a:off x="7695128" y="4785479"/>
            <a:ext cx="6162199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Жаңа деректерді қосу немесе ескі деректерді жаңарту.</a:t>
            </a:r>
            <a:endParaRPr lang="en-US" sz="17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473" y="5854184"/>
            <a:ext cx="1104424" cy="1767126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695128" y="6075045"/>
            <a:ext cx="3306366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Деректерді түрлендіру</a:t>
            </a:r>
            <a:endParaRPr lang="en-US" sz="2150" dirty="0"/>
          </a:p>
        </p:txBody>
      </p:sp>
      <p:sp>
        <p:nvSpPr>
          <p:cNvPr id="13" name="Text 6"/>
          <p:cNvSpPr/>
          <p:nvPr/>
        </p:nvSpPr>
        <p:spPr>
          <a:xfrm>
            <a:off x="7695128" y="6552605"/>
            <a:ext cx="6162199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Деректерді бір форматтан екінші форматқа түрлендіру.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88" y="1484948"/>
            <a:ext cx="4919305" cy="525958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80190" y="1337072"/>
            <a:ext cx="664011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Геометриялық талдау</a:t>
            </a:r>
            <a:endParaRPr lang="en-US" sz="4450" dirty="0"/>
          </a:p>
        </p:txBody>
      </p:sp>
      <p:sp>
        <p:nvSpPr>
          <p:cNvPr id="5" name="Shape 1"/>
          <p:cNvSpPr/>
          <p:nvPr/>
        </p:nvSpPr>
        <p:spPr>
          <a:xfrm>
            <a:off x="6280190" y="2386013"/>
            <a:ext cx="7556421" cy="4506516"/>
          </a:xfrm>
          <a:prstGeom prst="roundRect">
            <a:avLst>
              <a:gd name="adj" fmla="val 453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6287810" y="2393633"/>
            <a:ext cx="7541181" cy="137612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3"/>
          <p:cNvSpPr/>
          <p:nvPr/>
        </p:nvSpPr>
        <p:spPr>
          <a:xfrm>
            <a:off x="6514624" y="2537341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Бұрыштар мен қашықтықтарды өлшеу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10289024" y="2537341"/>
            <a:ext cx="331315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Бұрыштар, қашықтықтар, аудандар және периметрлерді есептеу</a:t>
            </a: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6287810" y="3769757"/>
            <a:ext cx="7541181" cy="137612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6"/>
          <p:cNvSpPr/>
          <p:nvPr/>
        </p:nvSpPr>
        <p:spPr>
          <a:xfrm>
            <a:off x="6514624" y="3913465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Нүктелердің орналасуын анықтау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10289024" y="3913465"/>
            <a:ext cx="331315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Нүктелердің, сызықтардың және полигондардың орналасуын анықтау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6287810" y="5145881"/>
            <a:ext cx="7541181" cy="173902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9"/>
          <p:cNvSpPr/>
          <p:nvPr/>
        </p:nvSpPr>
        <p:spPr>
          <a:xfrm>
            <a:off x="6514624" y="5289590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Геометриялық операциялар</a:t>
            </a:r>
            <a:endParaRPr lang="en-US" sz="1750" dirty="0"/>
          </a:p>
        </p:txBody>
      </p:sp>
      <p:sp>
        <p:nvSpPr>
          <p:cNvPr id="14" name="Text 10"/>
          <p:cNvSpPr/>
          <p:nvPr/>
        </p:nvSpPr>
        <p:spPr>
          <a:xfrm>
            <a:off x="10289024" y="5289590"/>
            <a:ext cx="331315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Ауыстыру, айналдыру, масштабтау, кесіп өту, қосу, алу операцияларын қолдану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88" y="2622590"/>
            <a:ext cx="4919305" cy="298442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80190" y="699968"/>
            <a:ext cx="653772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Топологиялық талдау</a:t>
            </a:r>
            <a:endParaRPr lang="en-US" sz="4450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1748909"/>
            <a:ext cx="566976" cy="56697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280190" y="2542699"/>
            <a:ext cx="349674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Қосылымдарды талдау</a:t>
            </a:r>
            <a:endParaRPr lang="en-US" sz="2200" dirty="0"/>
          </a:p>
        </p:txBody>
      </p:sp>
      <p:sp>
        <p:nvSpPr>
          <p:cNvPr id="7" name="Text 2"/>
          <p:cNvSpPr/>
          <p:nvPr/>
        </p:nvSpPr>
        <p:spPr>
          <a:xfrm>
            <a:off x="6280190" y="3033117"/>
            <a:ext cx="36080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Нүктелердің, сызықтардың және полигондардың өзара байланысын талдау.</a:t>
            </a:r>
            <a:endParaRPr lang="en-US" sz="17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8421" y="1748909"/>
            <a:ext cx="566976" cy="566976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0228421" y="2542699"/>
            <a:ext cx="360818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Тұйықталған аудандарды талдау</a:t>
            </a:r>
            <a:endParaRPr lang="en-US" sz="2200" dirty="0"/>
          </a:p>
        </p:txBody>
      </p:sp>
      <p:sp>
        <p:nvSpPr>
          <p:cNvPr id="10" name="Text 4"/>
          <p:cNvSpPr/>
          <p:nvPr/>
        </p:nvSpPr>
        <p:spPr>
          <a:xfrm>
            <a:off x="10228421" y="3387447"/>
            <a:ext cx="36081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Аудандардың тұйықталуын, жабылуын және байланысын талдау.</a:t>
            </a:r>
            <a:endParaRPr lang="en-US" sz="17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5156597"/>
            <a:ext cx="566976" cy="566976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280190" y="5950387"/>
            <a:ext cx="316301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Қашықтықты талдау</a:t>
            </a:r>
            <a:endParaRPr lang="en-US" sz="2200" dirty="0"/>
          </a:p>
        </p:txBody>
      </p:sp>
      <p:sp>
        <p:nvSpPr>
          <p:cNvPr id="13" name="Text 6"/>
          <p:cNvSpPr/>
          <p:nvPr/>
        </p:nvSpPr>
        <p:spPr>
          <a:xfrm>
            <a:off x="6280190" y="6440805"/>
            <a:ext cx="36080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Нүктелер арасындағы қашықтықтарды есептеу және талдау.</a:t>
            </a:r>
            <a:endParaRPr lang="en-US" sz="17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8421" y="5156597"/>
            <a:ext cx="566976" cy="566976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0228421" y="5950387"/>
            <a:ext cx="294346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Орналасуды талдау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10228421" y="6440805"/>
            <a:ext cx="36081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Нүктелердің, сызықтардың және полигондардың орналасуын талдау.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74527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ГАЖ қосымшаларында векторлық деректерді қолдану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845713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6759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Қала құрылысы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6166366"/>
            <a:ext cx="41207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Қаланың жоспарлануы, инфрақұрылымдық жобаларды әзірлеу.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704" y="2845713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5676067"/>
            <a:ext cx="412087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Табиғи ресурстарды басқару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4704" y="6520815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Ормандарды, су көздерін және басқа табиғи ресурстарды басқару.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738" y="2845713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5675948"/>
            <a:ext cx="311586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Ауыл шаруашылығы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738" y="6166366"/>
            <a:ext cx="41207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Егістіктердің орналасуын жоспарлау, ауыл шаруашылығы өнімдерін басқару.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E5E0DF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269152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Қорытынды және ұсыныстар</a:t>
            </a:r>
            <a:endParaRPr lang="en-US" sz="4450" dirty="0"/>
          </a:p>
        </p:txBody>
      </p:sp>
      <p:sp>
        <p:nvSpPr>
          <p:cNvPr id="6" name="Text 2"/>
          <p:cNvSpPr/>
          <p:nvPr/>
        </p:nvSpPr>
        <p:spPr>
          <a:xfrm>
            <a:off x="6280190" y="4449247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Геодеректерді құру және басқару - кең ауқымды сала. Тиімді деректерді жинау, өңдеу және талдау - ГАЖ қосымшаларының сәттілігіне кепілдік береді.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2024-09-06T09:46:18Z</dcterms:created>
  <dcterms:modified xsi:type="dcterms:W3CDTF">2024-09-06T09:46:18Z</dcterms:modified>
</cp:coreProperties>
</file>